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03F597-166A-4181-972E-30203C89E1C7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0C57B-BB9B-408C-ADFE-E2DFB99F840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597-166A-4181-972E-30203C89E1C7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C57B-BB9B-408C-ADFE-E2DFB99F840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597-166A-4181-972E-30203C89E1C7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C57B-BB9B-408C-ADFE-E2DFB99F840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597-166A-4181-972E-30203C89E1C7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C57B-BB9B-408C-ADFE-E2DFB99F8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597-166A-4181-972E-30203C89E1C7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C57B-BB9B-408C-ADFE-E2DFB99F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597-166A-4181-972E-30203C89E1C7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C57B-BB9B-408C-ADFE-E2DFB99F8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597-166A-4181-972E-30203C89E1C7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C57B-BB9B-408C-ADFE-E2DFB99F840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597-166A-4181-972E-30203C89E1C7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C57B-BB9B-408C-ADFE-E2DFB99F840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597-166A-4181-972E-30203C89E1C7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C57B-BB9B-408C-ADFE-E2DFB99F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597-166A-4181-972E-30203C89E1C7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C57B-BB9B-408C-ADFE-E2DFB99F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597-166A-4181-972E-30203C89E1C7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C57B-BB9B-408C-ADFE-E2DFB99F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903F597-166A-4181-972E-30203C89E1C7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CA0C57B-BB9B-408C-ADFE-E2DFB99F8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057400" y="533400"/>
            <a:ext cx="5943600" cy="2590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80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38175" y="2302494"/>
            <a:ext cx="7867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184398"/>
            <a:ext cx="6400800" cy="32164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70088" y="735013"/>
            <a:ext cx="5203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উপাদানসমূহ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59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5163" y="2348211"/>
            <a:ext cx="7869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807" y="3400425"/>
            <a:ext cx="4743450" cy="3076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70088" y="735013"/>
            <a:ext cx="5203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উপাদানসমূহ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18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925" y="962025"/>
            <a:ext cx="4867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971800" y="2209869"/>
            <a:ext cx="25074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4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1. </a:t>
            </a:r>
            <a:r>
              <a:rPr lang="en-US" sz="40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শিশু</a:t>
            </a:r>
            <a:r>
              <a:rPr lang="en-US" sz="40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শিক্ষায়</a:t>
            </a:r>
            <a:endParaRPr lang="en-US" sz="5400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048000"/>
            <a:ext cx="4343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729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325" y="962025"/>
            <a:ext cx="4867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71800" y="2209503"/>
            <a:ext cx="372249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4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2. </a:t>
            </a:r>
            <a:r>
              <a:rPr lang="en-US" sz="40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ডাক্তারদের</a:t>
            </a:r>
            <a:r>
              <a:rPr lang="en-US" sz="40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প্রশিক্ষণ</a:t>
            </a:r>
            <a:endParaRPr lang="en-US" sz="40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eaLnBrk="1" hangingPunct="1"/>
            <a:endParaRPr lang="en-US" sz="5400" dirty="0">
              <a:ea typeface="Calibri" pitchFamily="34" charset="0"/>
              <a:cs typeface="SutonnyMJ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477202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539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325" y="962025"/>
            <a:ext cx="4867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71800" y="2209701"/>
            <a:ext cx="4046301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4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3. </a:t>
            </a:r>
            <a:r>
              <a:rPr lang="en-US" sz="40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কার</a:t>
            </a:r>
            <a:r>
              <a:rPr lang="en-US" sz="40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ড্রাইভিং</a:t>
            </a:r>
            <a:r>
              <a:rPr lang="en-US" sz="40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প্রশিক্ষণ</a:t>
            </a:r>
            <a:endParaRPr lang="en-US" sz="40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eaLnBrk="1" hangingPunct="1"/>
            <a:endParaRPr lang="en-US" sz="4000" b="1" dirty="0">
              <a:latin typeface="SutonnyMJ" pitchFamily="2" charset="0"/>
              <a:ea typeface="Calibri" pitchFamily="34" charset="0"/>
              <a:cs typeface="SutonnyMJ" pitchFamily="2" charset="0"/>
            </a:endParaRPr>
          </a:p>
          <a:p>
            <a:pPr eaLnBrk="1" hangingPunct="1"/>
            <a:endParaRPr lang="en-US" sz="5400" dirty="0">
              <a:ea typeface="Calibri" pitchFamily="34" charset="0"/>
              <a:cs typeface="SutonnyMJ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37338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024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325" y="962025"/>
            <a:ext cx="4867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0" y="2133699"/>
            <a:ext cx="4019049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4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4. </a:t>
            </a:r>
            <a:r>
              <a:rPr lang="en-US" sz="40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বিমান</a:t>
            </a:r>
            <a:r>
              <a:rPr lang="en-US" sz="40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চালনা</a:t>
            </a:r>
            <a:r>
              <a:rPr lang="en-US" sz="40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প্রশিক্ষণ</a:t>
            </a:r>
            <a:endParaRPr lang="en-US" sz="40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eaLnBrk="1" hangingPunct="1"/>
            <a:endParaRPr lang="en-US" sz="4000" b="1" dirty="0">
              <a:latin typeface="SutonnyMJ" pitchFamily="2" charset="0"/>
              <a:ea typeface="Calibri" pitchFamily="34" charset="0"/>
              <a:cs typeface="SutonnyMJ" pitchFamily="2" charset="0"/>
            </a:endParaRPr>
          </a:p>
          <a:p>
            <a:pPr eaLnBrk="1" hangingPunct="1"/>
            <a:endParaRPr lang="en-US" sz="4000" b="1" dirty="0">
              <a:latin typeface="SutonnyMJ" pitchFamily="2" charset="0"/>
              <a:ea typeface="Calibri" pitchFamily="34" charset="0"/>
              <a:cs typeface="SutonnyMJ" pitchFamily="2" charset="0"/>
            </a:endParaRPr>
          </a:p>
          <a:p>
            <a:pPr eaLnBrk="1" hangingPunct="1"/>
            <a:endParaRPr lang="en-US" sz="5400" dirty="0">
              <a:ea typeface="Calibri" pitchFamily="34" charset="0"/>
              <a:cs typeface="SutonnyMJ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5429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519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325" y="962025"/>
            <a:ext cx="4867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324100"/>
            <a:ext cx="47879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62300"/>
            <a:ext cx="4495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018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325" y="962025"/>
            <a:ext cx="4867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25687"/>
            <a:ext cx="3121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967037"/>
            <a:ext cx="578802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81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325" y="962025"/>
            <a:ext cx="4867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93937"/>
            <a:ext cx="30956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122612"/>
            <a:ext cx="50292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875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325" y="962025"/>
            <a:ext cx="4867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600" y="2133600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 dirty="0">
                <a:latin typeface="NikoshBAN" pitchFamily="2" charset="0"/>
                <a:cs typeface="NikoshBAN" pitchFamily="2" charset="0"/>
              </a:rPr>
              <a:t>8.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গেমস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sz="3600" b="1" dirty="0">
              <a:latin typeface="SutonnyII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54338"/>
            <a:ext cx="41910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40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0"/>
            <a:ext cx="9448800" cy="6705600"/>
            <a:chOff x="-304800" y="0"/>
            <a:chExt cx="9448800" cy="67056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9144000" cy="16764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Vertical Scroll 5"/>
            <p:cNvSpPr/>
            <p:nvPr/>
          </p:nvSpPr>
          <p:spPr>
            <a:xfrm>
              <a:off x="-304800" y="2256020"/>
              <a:ext cx="5181600" cy="4419600"/>
            </a:xfrm>
            <a:prstGeom prst="verticalScroll">
              <a:avLst>
                <a:gd name="adj" fmla="val 75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i="1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3600" i="1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3600" i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ছাইদার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সাঈদ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r>
                <a:rPr lang="en-US" sz="2400" i="1" dirty="0" smtClean="0">
                  <a:latin typeface="NikoshBAN" pitchFamily="2" charset="0"/>
                  <a:cs typeface="NikoshBAN" pitchFamily="2" charset="0"/>
                </a:rPr>
                <a:t>              </a:t>
              </a:r>
              <a:r>
                <a:rPr lang="en-US" sz="2400" i="1" dirty="0" err="1" smtClean="0">
                  <a:latin typeface="NikoshBAN" pitchFamily="2" charset="0"/>
                  <a:cs typeface="NikoshBAN" pitchFamily="2" charset="0"/>
                </a:rPr>
                <a:t>সহঃ</a:t>
              </a:r>
              <a:r>
                <a:rPr lang="en-US" sz="24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i="1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i="1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i="1" dirty="0" err="1" smtClean="0"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en-US" sz="2400" i="1" dirty="0" smtClean="0">
                  <a:latin typeface="NikoshBAN" pitchFamily="2" charset="0"/>
                  <a:cs typeface="NikoshBAN" pitchFamily="2" charset="0"/>
                </a:rPr>
                <a:t>) </a:t>
              </a:r>
            </a:p>
            <a:p>
              <a:r>
                <a:rPr lang="en-US" sz="2400" i="1" dirty="0" smtClean="0"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en-US" sz="2400" i="1" dirty="0" err="1" smtClean="0">
                  <a:latin typeface="NikoshBAN" pitchFamily="2" charset="0"/>
                  <a:cs typeface="NikoshBAN" pitchFamily="2" charset="0"/>
                </a:rPr>
                <a:t>উত্ত</a:t>
              </a:r>
              <a:r>
                <a:rPr lang="en-US" sz="2400" i="1" dirty="0" err="1" smtClean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24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i="1" dirty="0" err="1" smtClean="0">
                  <a:latin typeface="NikoshBAN" pitchFamily="2" charset="0"/>
                  <a:cs typeface="NikoshBAN" pitchFamily="2" charset="0"/>
                </a:rPr>
                <a:t>জাওরানী</a:t>
              </a:r>
              <a:r>
                <a:rPr lang="en-US" sz="24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i="1" dirty="0" err="1" smtClean="0">
                  <a:latin typeface="NikoshBAN" pitchFamily="2" charset="0"/>
                  <a:cs typeface="NikoshBAN" pitchFamily="2" charset="0"/>
                </a:rPr>
                <a:t>হাছেনীয়া</a:t>
              </a:r>
              <a:r>
                <a:rPr lang="en-US" sz="24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i="1" dirty="0" err="1" smtClean="0">
                  <a:latin typeface="NikoshBAN" pitchFamily="2" charset="0"/>
                  <a:cs typeface="NikoshBAN" pitchFamily="2" charset="0"/>
                </a:rPr>
                <a:t>আলিম</a:t>
              </a:r>
              <a:r>
                <a:rPr lang="en-US" sz="24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i="1" dirty="0" err="1" smtClean="0">
                  <a:latin typeface="NikoshBAN" pitchFamily="2" charset="0"/>
                  <a:cs typeface="NikoshBAN" pitchFamily="2" charset="0"/>
                </a:rPr>
                <a:t>মাদ্রাসা</a:t>
              </a:r>
              <a:r>
                <a:rPr lang="en-US" sz="2400" i="1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i="1" dirty="0" smtClean="0">
                  <a:latin typeface="NikoshBAN" pitchFamily="2" charset="0"/>
                  <a:cs typeface="NikoshBAN" pitchFamily="2" charset="0"/>
                </a:rPr>
                <a:t>                 </a:t>
              </a:r>
              <a:r>
                <a:rPr lang="en-US" sz="2400" i="1" dirty="0" err="1" smtClean="0">
                  <a:latin typeface="NikoshBAN" pitchFamily="2" charset="0"/>
                  <a:cs typeface="NikoshBAN" pitchFamily="2" charset="0"/>
                </a:rPr>
                <a:t>ভেলাগুড়ি</a:t>
              </a:r>
              <a:r>
                <a:rPr lang="en-US" sz="24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i="1" dirty="0" err="1" smtClean="0">
                  <a:latin typeface="NikoshBAN" pitchFamily="2" charset="0"/>
                  <a:cs typeface="NikoshBAN" pitchFamily="2" charset="0"/>
                </a:rPr>
                <a:t>হাতীবান্ধা</a:t>
              </a:r>
              <a:r>
                <a:rPr lang="en-US" sz="2400" i="1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i="1" dirty="0" smtClean="0">
                  <a:latin typeface="NikoshBAN" pitchFamily="2" charset="0"/>
                  <a:cs typeface="NikoshBAN" pitchFamily="2" charset="0"/>
                </a:rPr>
                <a:t>                   </a:t>
              </a:r>
              <a:r>
                <a:rPr lang="en-US" sz="2400" i="1" dirty="0" err="1" smtClean="0">
                  <a:latin typeface="NikoshBAN" pitchFamily="2" charset="0"/>
                  <a:cs typeface="NikoshBAN" pitchFamily="2" charset="0"/>
                </a:rPr>
                <a:t>লালমনির</a:t>
              </a:r>
              <a:r>
                <a:rPr lang="en-US" sz="24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i="1" dirty="0" err="1" smtClean="0">
                  <a:latin typeface="NikoshBAN" pitchFamily="2" charset="0"/>
                  <a:cs typeface="NikoshBAN" pitchFamily="2" charset="0"/>
                </a:rPr>
                <a:t>হাট</a:t>
              </a:r>
              <a:r>
                <a:rPr lang="en-US" sz="24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i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Vertical Scroll 8"/>
            <p:cNvSpPr/>
            <p:nvPr/>
          </p:nvSpPr>
          <p:spPr>
            <a:xfrm>
              <a:off x="4667332" y="2286000"/>
              <a:ext cx="4476668" cy="4419600"/>
            </a:xfrm>
            <a:prstGeom prst="verticalScroll">
              <a:avLst>
                <a:gd name="adj" fmla="val 75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i="1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i="1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i="1" dirty="0" err="1" smtClean="0">
                  <a:latin typeface="NikoshBAN" pitchFamily="2" charset="0"/>
                  <a:cs typeface="NikoshBAN" pitchFamily="2" charset="0"/>
                </a:rPr>
                <a:t>একাদশ</a:t>
              </a:r>
              <a:endParaRPr lang="en-US" sz="2800" i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i="1" dirty="0" err="1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i="1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i="1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i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i="1" dirty="0" err="1" smtClean="0"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i="1" dirty="0" err="1" smtClean="0">
                  <a:latin typeface="NikoshBAN" pitchFamily="2" charset="0"/>
                  <a:cs typeface="NikoshBAN" pitchFamily="2" charset="0"/>
                </a:rPr>
                <a:t>প্রযুক্তি</a:t>
              </a:r>
              <a:endParaRPr lang="en-US" sz="2800" i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i="1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i="1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i="1" dirty="0" err="1" smtClean="0">
                  <a:latin typeface="NikoshBAN" pitchFamily="2" charset="0"/>
                  <a:cs typeface="NikoshBAN" pitchFamily="2" charset="0"/>
                </a:rPr>
                <a:t>প্রথম</a:t>
              </a:r>
              <a:endParaRPr lang="en-US" sz="2800" i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i="1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i="1" dirty="0" smtClean="0">
                  <a:latin typeface="NikoshBAN" pitchFamily="2" charset="0"/>
                  <a:cs typeface="NikoshBAN" pitchFamily="2" charset="0"/>
                </a:rPr>
                <a:t>: ৫০ </a:t>
              </a:r>
              <a:r>
                <a:rPr lang="en-US" sz="2800" i="1" dirty="0" err="1" smtClean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800" i="1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0171218782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2743200"/>
              <a:ext cx="1409700" cy="16916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82864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325" y="962025"/>
            <a:ext cx="4867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71800" y="2133600"/>
            <a:ext cx="3810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 dirty="0">
                <a:latin typeface="NikoshBAN" pitchFamily="2" charset="0"/>
                <a:cs typeface="NikoshBAN" pitchFamily="2" charset="0"/>
              </a:rPr>
              <a:t>9.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sz="3600" b="1" dirty="0">
              <a:latin typeface="SutonnyII" pitchFamily="2" charset="0"/>
            </a:endParaRPr>
          </a:p>
          <a:p>
            <a:pPr eaLnBrk="1" hangingPunct="1"/>
            <a:endParaRPr lang="en-US" sz="3600" b="1" dirty="0">
              <a:latin typeface="SutonnyII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4196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819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4483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66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986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66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0" y="2362200"/>
            <a:ext cx="381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 dirty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চড়া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জটিলতা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33242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699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66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87700"/>
            <a:ext cx="42672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73300"/>
            <a:ext cx="3962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796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66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62200" y="2057400"/>
            <a:ext cx="4953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 dirty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বিচরণ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eaLnBrk="1" hangingPunct="1"/>
            <a:endParaRPr lang="en-US" sz="3600" b="1" dirty="0">
              <a:latin typeface="SutonnyII" pitchFamily="2" charset="0"/>
            </a:endParaRPr>
          </a:p>
          <a:p>
            <a:pPr eaLnBrk="1" hangingPunct="1"/>
            <a:endParaRPr lang="en-US" sz="3600" b="1" dirty="0">
              <a:latin typeface="SutonnyII" pitchFamily="2" charset="0"/>
            </a:endParaRPr>
          </a:p>
          <a:p>
            <a:pPr eaLnBrk="1" hangingPunct="1"/>
            <a:endParaRPr lang="en-US" sz="3600" b="1" dirty="0">
              <a:latin typeface="SutonnyII" pitchFamily="2" charset="0"/>
            </a:endParaRPr>
          </a:p>
          <a:p>
            <a:pPr eaLnBrk="1" hangingPunct="1"/>
            <a:endParaRPr lang="en-US" sz="3600" b="1" dirty="0">
              <a:latin typeface="SutonnyII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746375"/>
            <a:ext cx="51816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125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66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667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187" y="2209800"/>
            <a:ext cx="2995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661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762000" y="76200"/>
            <a:ext cx="8077200" cy="1676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09600" y="2590800"/>
            <a:ext cx="8001000" cy="38100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tx1"/>
              </a:buClr>
              <a:buSzPts val="4800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উপাদানসমূহের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64199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209925" y="685800"/>
            <a:ext cx="2962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fr-FR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fr-FR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610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964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2743200" y="457200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288" y="3295650"/>
            <a:ext cx="68294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583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2133600" y="1828800"/>
            <a:ext cx="5334000" cy="472440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04800" y="34636"/>
            <a:ext cx="2438400" cy="123998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02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11 -0.07315 C -0.15591 -0.06088 -0.14219 -0.06898 -0.13039 -0.07106 C -0.10295 -0.05926 -0.07257 -0.05741 -0.04393 -0.05301 C -0.03143 -0.04815 -0.0191 -0.04722 -0.00608 -0.04491 C 0.01041 -0.03588 -0.00868 -0.04514 0.01371 -0.03889 C 0.02448 -0.03588 0.02812 -0.03241 0.03941 -0.03079 C 0.07968 -0.0169 0.11475 -0.01968 0.15764 -0.01852 C 0.20573 0.00116 0.15538 -0.01875 0.29843 -0.01458 C 0.32083 -0.01389 0.34409 -0.00417 0.36666 -0.00255 C 0.36336 0.00463 0.36146 0.01181 0.35902 0.01944 C 0.35781 0.03194 0.35711 0.03935 0.35295 0.05 C 0.35121 0.06042 0.35 0.07037 0.34705 0.08032 C 0.34566 0.09491 0.3434 0.10995 0.34097 0.12454 C 0.3401 0.14722 0.33958 0.16435 0.33628 0.18542 C 0.3342 0.21944 0.33229 0.25185 0.33628 0.28634 C 0.33507 0.3037 0.32656 0.34352 0.34236 0.35093 C 0.34461 0.36019 0.34531 0.36667 0.35 0.37338 C 0.35607 0.39699 0.35503 0.43218 0.35607 0.45208 C 0.35555 0.48519 0.35538 0.51806 0.35451 0.55116 C 0.35416 0.56343 0.3493 0.57917 0.34705 0.59144 C 0.34635 0.5956 0.34097 0.60579 0.34392 0.6037 C 0.346 0.60232 0.34791 0.60093 0.35 0.59954 C 0.35156 0.59352 0.3533 0.5875 0.35451 0.58148 C 0.35538 0.57755 0.35503 0.57315 0.35607 0.56921 C 0.35659 0.56667 0.35902 0.56528 0.35902 0.56319 C 0.35902 0.56134 0.35711 0.56597 0.35607 0.56736 C 0.3533 0.57107 0.34965 0.57338 0.34705 0.57732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914400"/>
            <a:ext cx="6096000" cy="4953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599"/>
            <a:ext cx="3581400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virtualre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6083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81798"/>
            <a:ext cx="3581400" cy="221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81798"/>
            <a:ext cx="3608388" cy="221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639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57200"/>
            <a:ext cx="5486400" cy="919401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95475" y="4953000"/>
            <a:ext cx="53530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(Virtual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Reality)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virtualre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462212"/>
            <a:ext cx="2819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217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762000"/>
            <a:ext cx="52578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2133600"/>
            <a:ext cx="426719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12" name="Notched Right Arrow 11"/>
          <p:cNvSpPr/>
          <p:nvPr/>
        </p:nvSpPr>
        <p:spPr>
          <a:xfrm>
            <a:off x="533400" y="50285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533400" y="41903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533400" y="33521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71600" y="327660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তা বলতে পার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5400" y="4876150"/>
            <a:ext cx="7206532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95400" y="4114150"/>
            <a:ext cx="746760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533400" y="60198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95400" y="5867400"/>
            <a:ext cx="7206532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52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29000" y="99060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37" y="5181600"/>
            <a:ext cx="8763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638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587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70088" y="735013"/>
            <a:ext cx="5203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উপাদানসমূহ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2158425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মাউন্টেড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+mn-lt"/>
                <a:cs typeface="SutonnyMJ" pitchFamily="2" charset="0"/>
              </a:rPr>
              <a:t>(Head Mounted Display-HMD)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148372"/>
            <a:ext cx="4392541" cy="29052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1109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8175" y="2505075"/>
            <a:ext cx="7867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গ্লোভ</a:t>
            </a:r>
            <a:r>
              <a:rPr lang="en-US" sz="3600" b="1" dirty="0" smtClean="0">
                <a:latin typeface="+mn-lt"/>
                <a:cs typeface="SutonnyMJ" pitchFamily="2" charset="0"/>
              </a:rPr>
              <a:t>(Data Glove)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2016" y="3457524"/>
            <a:ext cx="4938713" cy="2867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70088" y="735013"/>
            <a:ext cx="5203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উপাদানসমূহ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6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8175" y="2362200"/>
            <a:ext cx="7867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বডি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সুইট</a:t>
            </a:r>
            <a:r>
              <a:rPr lang="en-US" sz="3600" b="1" dirty="0" smtClean="0">
                <a:latin typeface="+mn-lt"/>
                <a:cs typeface="SutonnyMJ" pitchFamily="2" charset="0"/>
              </a:rPr>
              <a:t>(Body Suit)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7140" y="3239997"/>
            <a:ext cx="4951685" cy="29322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70088" y="735013"/>
            <a:ext cx="5203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উপাদানসমূহ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33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175</TotalTime>
  <Words>184</Words>
  <Application>Microsoft Office PowerPoint</Application>
  <PresentationFormat>On-screen Show (4:3)</PresentationFormat>
  <Paragraphs>51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Hardcover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 Ratan</dc:creator>
  <cp:lastModifiedBy>AR</cp:lastModifiedBy>
  <cp:revision>23</cp:revision>
  <dcterms:created xsi:type="dcterms:W3CDTF">2016-11-19T13:41:08Z</dcterms:created>
  <dcterms:modified xsi:type="dcterms:W3CDTF">2017-01-06T14:49:26Z</dcterms:modified>
</cp:coreProperties>
</file>